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0" r:id="rId5"/>
    <p:sldId id="259" r:id="rId6"/>
    <p:sldId id="261" r:id="rId7"/>
    <p:sldId id="262" r:id="rId8"/>
    <p:sldId id="258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A30F-53BE-4DF1-87ED-87D5C9E129B6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F36F-0078-4E44-9437-7EC4CE7FD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57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A30F-53BE-4DF1-87ED-87D5C9E129B6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F36F-0078-4E44-9437-7EC4CE7FD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33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A30F-53BE-4DF1-87ED-87D5C9E129B6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F36F-0078-4E44-9437-7EC4CE7FD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9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A30F-53BE-4DF1-87ED-87D5C9E129B6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F36F-0078-4E44-9437-7EC4CE7FD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41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A30F-53BE-4DF1-87ED-87D5C9E129B6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F36F-0078-4E44-9437-7EC4CE7FD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80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A30F-53BE-4DF1-87ED-87D5C9E129B6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F36F-0078-4E44-9437-7EC4CE7FD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3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A30F-53BE-4DF1-87ED-87D5C9E129B6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F36F-0078-4E44-9437-7EC4CE7FD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3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A30F-53BE-4DF1-87ED-87D5C9E129B6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F36F-0078-4E44-9437-7EC4CE7FD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12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A30F-53BE-4DF1-87ED-87D5C9E129B6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F36F-0078-4E44-9437-7EC4CE7FD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45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A30F-53BE-4DF1-87ED-87D5C9E129B6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F36F-0078-4E44-9437-7EC4CE7FD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28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A30F-53BE-4DF1-87ED-87D5C9E129B6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CF36F-0078-4E44-9437-7EC4CE7FD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21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AA30F-53BE-4DF1-87ED-87D5C9E129B6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CF36F-0078-4E44-9437-7EC4CE7FD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98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mirfactov.com/wp-content/uploads/2013/09/12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30500" y="431799"/>
            <a:ext cx="9144000" cy="1211263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Дидактическая тема «Зима»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46400" y="5202238"/>
            <a:ext cx="9144000" cy="1655762"/>
          </a:xfrm>
        </p:spPr>
        <p:txBody>
          <a:bodyPr/>
          <a:lstStyle/>
          <a:p>
            <a:pPr algn="r"/>
            <a:r>
              <a:rPr lang="ru-RU" dirty="0" smtClean="0"/>
              <a:t>Подготовила воспитатель </a:t>
            </a:r>
          </a:p>
          <a:p>
            <a:pPr algn="r"/>
            <a:r>
              <a:rPr lang="ru-RU" dirty="0" smtClean="0"/>
              <a:t>МКДОУ Кантемировский детский сад №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47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Красота зимы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https://ds04.infourok.ru/uploads/ex/119d/0014be94-5f4845e0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862932"/>
            <a:ext cx="5727700" cy="480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s1.livemaster.ru/storage/f2/a0/8a8c1d02576e0f53efc3ac89eb2t--kartiny-i-panno-kartina-zimnij-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89" y="2190162"/>
            <a:ext cx="5804286" cy="42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63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	</a:t>
            </a:r>
            <a:r>
              <a:rPr lang="ru-RU" b="1" dirty="0" smtClean="0">
                <a:solidFill>
                  <a:schemeClr val="accent1"/>
                </a:solidFill>
              </a:rPr>
              <a:t>Зимние узоры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https://i.pinimg.com/originals/e5/cf/b7/e5cfb7bcf7e91003892569b6dadab0b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780344"/>
            <a:ext cx="3644900" cy="273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t2.depositphotos.com/1000733/9671/i/950/depositphotos_96714518-stock-photo-frosty-pattern-on-window-close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199" y="1962460"/>
            <a:ext cx="3917950" cy="261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fotoload.ru/f/0418/1524652474/1024x768/ae05a5d9c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299" y="2803003"/>
            <a:ext cx="4854575" cy="360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644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Новый год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86461"/>
            <a:ext cx="5829300" cy="42335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0"/>
          <a:stretch/>
        </p:blipFill>
        <p:spPr>
          <a:xfrm>
            <a:off x="6616700" y="2005806"/>
            <a:ext cx="4076700" cy="397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24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Зимние забавы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117724"/>
            <a:ext cx="5778500" cy="4333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699" y="2117724"/>
            <a:ext cx="5477229" cy="41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85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Зимующие птицы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3"/>
          <a:stretch/>
        </p:blipFill>
        <p:spPr>
          <a:xfrm>
            <a:off x="1168400" y="1759763"/>
            <a:ext cx="9432438" cy="509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67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Раскраски «Зимующие птицы»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Раскраски для детей про зимующих птиц снегирей. Распечатать бесплатн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956117"/>
            <a:ext cx="3333750" cy="464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Раскраски для детей про зимующих птиц дятлов. Распечатать бесплатн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7" y="1890076"/>
            <a:ext cx="3362325" cy="4779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Раскраски для детей про зимующих птиц синичек. Распечатать бесплатно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1956117"/>
            <a:ext cx="3429000" cy="4862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5328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Зимние виды спорта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1" b="50032"/>
          <a:stretch/>
        </p:blipFill>
        <p:spPr>
          <a:xfrm>
            <a:off x="413840" y="1933575"/>
            <a:ext cx="2011860" cy="22574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1" t="48339" r="31939"/>
          <a:stretch/>
        </p:blipFill>
        <p:spPr>
          <a:xfrm>
            <a:off x="3093242" y="3023711"/>
            <a:ext cx="2184401" cy="23345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7" t="48396" r="32613"/>
          <a:stretch/>
        </p:blipFill>
        <p:spPr>
          <a:xfrm>
            <a:off x="635000" y="4467900"/>
            <a:ext cx="1966912" cy="2320249"/>
          </a:xfrm>
          <a:prstGeom prst="rect">
            <a:avLst/>
          </a:prstGeom>
        </p:spPr>
      </p:pic>
      <p:pic>
        <p:nvPicPr>
          <p:cNvPr id="1026" name="Picture 2" descr="https://illustrators.ru/uploads/illustration/image/727764/main_727764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524" y="228600"/>
            <a:ext cx="5819626" cy="655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444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Творческие работы детей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2038350"/>
            <a:ext cx="3860800" cy="2895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038350"/>
            <a:ext cx="3962400" cy="2971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50" y="3338512"/>
            <a:ext cx="44577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430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35</Words>
  <Application>Microsoft Office PowerPoint</Application>
  <PresentationFormat>Широкоэкранный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Дидактическая тема «Зима»</vt:lpstr>
      <vt:lpstr>Красота зимы</vt:lpstr>
      <vt:lpstr> Зимние узоры</vt:lpstr>
      <vt:lpstr>Новый год</vt:lpstr>
      <vt:lpstr>Зимние забавы</vt:lpstr>
      <vt:lpstr>Зимующие птицы</vt:lpstr>
      <vt:lpstr>Раскраски «Зимующие птицы»</vt:lpstr>
      <vt:lpstr>Зимние виды спорта</vt:lpstr>
      <vt:lpstr>Творческие работы детей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тема «Зима»</dc:title>
  <dc:creator>User</dc:creator>
  <cp:lastModifiedBy>User</cp:lastModifiedBy>
  <cp:revision>8</cp:revision>
  <dcterms:created xsi:type="dcterms:W3CDTF">2022-02-05T09:29:54Z</dcterms:created>
  <dcterms:modified xsi:type="dcterms:W3CDTF">2022-02-05T09:44:10Z</dcterms:modified>
</cp:coreProperties>
</file>